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78" r:id="rId3"/>
    <p:sldId id="284" r:id="rId4"/>
    <p:sldId id="276" r:id="rId5"/>
    <p:sldId id="286" r:id="rId6"/>
    <p:sldId id="285" r:id="rId7"/>
    <p:sldId id="28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FFA1C-E0E3-440A-A0C5-B0C6A898CDFB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EE63-CB16-40B2-93B8-6422ED52B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2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6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1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6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33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68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4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3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04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60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8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98B4-F191-4651-B001-EDDFBC28B1FF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1EF9-311E-4FE0-93AE-C335D6A32E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ECE 530 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785EB-1023-4E53-BE5D-C0E23E2DF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Ioannis Papapanagiotou</a:t>
            </a:r>
          </a:p>
          <a:p>
            <a:r>
              <a:rPr lang="en-US" dirty="0"/>
              <a:t>Scaling Data systems on the Cloud</a:t>
            </a:r>
          </a:p>
        </p:txBody>
      </p:sp>
    </p:spTree>
    <p:extLst>
      <p:ext uri="{BB962C8B-B14F-4D97-AF65-F5344CB8AC3E}">
        <p14:creationId xmlns:p14="http://schemas.microsoft.com/office/powerpoint/2010/main" val="114738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When…?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early 2000s, read scaled out by adding replication slaves to a Master DB</a:t>
            </a:r>
          </a:p>
          <a:p>
            <a:r>
              <a:rPr lang="en-US" dirty="0"/>
              <a:t>Writes went to a single master, reads when to the slaves.</a:t>
            </a:r>
          </a:p>
          <a:p>
            <a:r>
              <a:rPr lang="en-US" dirty="0"/>
              <a:t>Slaves could lose transactions</a:t>
            </a:r>
          </a:p>
        </p:txBody>
      </p:sp>
      <p:pic>
        <p:nvPicPr>
          <p:cNvPr id="2054" name="Picture 6" descr="http://tech.taskrabbit.com/images/posts/makara/mySQL_Replic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95400"/>
            <a:ext cx="390525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41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RDBMS on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At small scale, things are OK</a:t>
            </a:r>
          </a:p>
          <a:p>
            <a:pPr lvl="1"/>
            <a:r>
              <a:rPr lang="en-US" dirty="0"/>
              <a:t>Having a single node to write data, the node can become overloaded with high write throughput.</a:t>
            </a:r>
          </a:p>
          <a:p>
            <a:r>
              <a:rPr lang="en-US" dirty="0"/>
              <a:t>Nodes can be terminated or restarted by the Cloud provider. </a:t>
            </a:r>
          </a:p>
          <a:p>
            <a:pPr lvl="1"/>
            <a:r>
              <a:rPr lang="en-US" dirty="0"/>
              <a:t>RDBMS are CP systems (per the CAP theorem). Hence when the master node gets terminated, we need to re-elect a new master node. This result is down time.</a:t>
            </a:r>
          </a:p>
          <a:p>
            <a:r>
              <a:rPr lang="en-US" dirty="0"/>
              <a:t>Due to the growth of online platforms (e.g. Facebook, Instagram, Twitter </a:t>
            </a:r>
            <a:r>
              <a:rPr lang="en-US" dirty="0" err="1"/>
              <a:t>etc</a:t>
            </a:r>
            <a:r>
              <a:rPr lang="en-US" dirty="0"/>
              <a:t>) and machine learning algorithms, there are a lot more data that are being generated by online users.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3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C* Replication &amp;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of the most famous implementations of the Dynamo protocol is Cassandra (or else C*)</a:t>
            </a:r>
          </a:p>
          <a:p>
            <a:r>
              <a:rPr lang="en-US" dirty="0"/>
              <a:t>C* is a multi-master system</a:t>
            </a:r>
          </a:p>
          <a:p>
            <a:r>
              <a:rPr lang="en-US" dirty="0"/>
              <a:t>C* is eventually consistent</a:t>
            </a:r>
          </a:p>
          <a:p>
            <a:pPr lvl="1"/>
            <a:r>
              <a:rPr lang="en-US" dirty="0"/>
              <a:t>It WILL get here… eventually</a:t>
            </a:r>
          </a:p>
          <a:p>
            <a:r>
              <a:rPr lang="en-US" dirty="0"/>
              <a:t>Eventually is not:</a:t>
            </a:r>
          </a:p>
          <a:p>
            <a:pPr lvl="1"/>
            <a:r>
              <a:rPr lang="en-US" dirty="0"/>
              <a:t>A day from now</a:t>
            </a:r>
          </a:p>
          <a:p>
            <a:pPr lvl="1"/>
            <a:r>
              <a:rPr lang="en-US" dirty="0"/>
              <a:t>A minute from now </a:t>
            </a:r>
          </a:p>
          <a:p>
            <a:pPr lvl="1"/>
            <a:r>
              <a:rPr lang="en-US" dirty="0"/>
              <a:t>A second from now</a:t>
            </a:r>
          </a:p>
          <a:p>
            <a:r>
              <a:rPr lang="en-US" dirty="0"/>
              <a:t>In many cases it is milliseconds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2707956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01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FE4E-2688-FD43-A233-F21D15AC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Cassandra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4758B-E21D-884E-881C-38B558B0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41996"/>
            <a:ext cx="7620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8AC62-2D45-674C-8C24-AE81B4DC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C* Replication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47E2-1E3F-2A42-AF9D-F3CD21C9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54" y="1405999"/>
            <a:ext cx="7136296" cy="51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A246-3B2E-B04E-A098-4D4D705B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Cassandra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29ABE-B8B9-A74B-B5DB-0A30853A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22" y="2207315"/>
            <a:ext cx="6800955" cy="40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7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233</Words>
  <Application>Microsoft Macintosh PowerPoint</Application>
  <PresentationFormat>On-screen Show (4:3)</PresentationFormat>
  <Paragraphs>31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ECE 530 Cloud Computing</vt:lpstr>
      <vt:lpstr>Remember When…?</vt:lpstr>
      <vt:lpstr>Problems of RDBMS on the Cloud</vt:lpstr>
      <vt:lpstr>C* Replication &amp; Consistency</vt:lpstr>
      <vt:lpstr>History of Cassandra</vt:lpstr>
      <vt:lpstr>C* Replication</vt:lpstr>
      <vt:lpstr>Cassandra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Sikeridis</dc:creator>
  <cp:lastModifiedBy>Ioannis Papapanagiotou</cp:lastModifiedBy>
  <cp:revision>9</cp:revision>
  <dcterms:created xsi:type="dcterms:W3CDTF">2020-02-05T17:34:20Z</dcterms:created>
  <dcterms:modified xsi:type="dcterms:W3CDTF">2020-03-28T20:39:44Z</dcterms:modified>
</cp:coreProperties>
</file>